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8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3399"/>
    <a:srgbClr val="003366"/>
    <a:srgbClr val="000000"/>
    <a:srgbClr val="FFFFFF"/>
    <a:srgbClr val="CCCCCC"/>
    <a:srgbClr val="009999"/>
    <a:srgbClr val="F0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84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512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</a:defRPr>
            </a:lvl1pPr>
          </a:lstStyle>
          <a:p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fld id="{A6E054D7-DD04-4D1A-A83C-74C31B0E0CE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F22C11-721A-43B5-B09D-8E273EC5ADD0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50E9D4-42EF-4FBA-9CCF-3A0C39A2FE22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3225" y="304800"/>
            <a:ext cx="210978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2275" y="304800"/>
            <a:ext cx="617855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5CE940-8A5D-4D31-8023-6AE96F692781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AF1A874-E935-4B9B-8A22-77C632D1D202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FA9161-2B46-41F7-B2D8-255E5697A9F0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754769-709D-44CA-AFEB-FC3F0942FD95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75" y="1524000"/>
            <a:ext cx="4143375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050" y="1524000"/>
            <a:ext cx="4144963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7E65F1-984F-4B32-AC8A-E20FFFD2B24F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F8E960-8654-4CFF-B1B5-EAE773896A07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1BA450-03AA-4A3E-A0F6-3B8269B4A142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D19E08-A57C-4642-BA3B-2BFD4208F9F1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605EB3-4C11-4C67-9736-909D2977F956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F24234-FCA0-4D70-8B23-2FE63F632186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2275" y="1524000"/>
            <a:ext cx="84407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45" name="Picture 21" descr="landskap_mot_bun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15100"/>
            <a:ext cx="8382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2275" y="304800"/>
            <a:ext cx="84407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7825" y="66294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AF018F7E-734F-4850-AAD4-97458D15EE9A}" type="slidenum">
              <a:rPr lang="en-GB"/>
              <a:pPr/>
              <a:t>‹#›</a:t>
            </a:fld>
            <a:endParaRPr lang="en-GB" sz="1400">
              <a:latin typeface="Times New Roman" charset="0"/>
            </a:endParaRPr>
          </a:p>
        </p:txBody>
      </p:sp>
      <p:sp>
        <p:nvSpPr>
          <p:cNvPr id="1044" name="Firma"/>
          <p:cNvSpPr>
            <a:spLocks noChangeArrowheads="1"/>
          </p:cNvSpPr>
          <p:nvPr/>
        </p:nvSpPr>
        <p:spPr bwMode="auto">
          <a:xfrm>
            <a:off x="4189413" y="6632575"/>
            <a:ext cx="2478087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728" tIns="0" rIns="72728" bIns="0">
            <a:spAutoFit/>
          </a:bodyPr>
          <a:lstStyle/>
          <a:p>
            <a:pPr algn="r" defTabSz="712788"/>
            <a:r>
              <a:rPr lang="en-US" sz="1000" b="1">
                <a:solidFill>
                  <a:schemeClr val="bg1"/>
                </a:solidFill>
                <a:cs typeface="Times New Roman" charset="0"/>
              </a:rPr>
              <a:t>Materials  and Chemistry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86A88-44B6-4B2B-9E18-60E8E56154C0}" type="slidenum">
              <a:rPr lang="en-GB"/>
              <a:pPr/>
              <a:t>1</a:t>
            </a:fld>
            <a:endParaRPr lang="en-GB" sz="1400">
              <a:latin typeface="Times New Roman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 samples 9 march 2010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b-NO" dirty="0" smtClean="0"/>
              <a:t>From </a:t>
            </a:r>
            <a:r>
              <a:rPr lang="nb-NO" dirty="0" err="1" smtClean="0"/>
              <a:t>Chiara</a:t>
            </a:r>
            <a:r>
              <a:rPr lang="nb-NO" dirty="0" smtClean="0"/>
              <a:t> </a:t>
            </a:r>
            <a:r>
              <a:rPr lang="nb-NO" dirty="0" err="1" smtClean="0"/>
              <a:t>march</a:t>
            </a:r>
            <a:r>
              <a:rPr lang="nb-NO" dirty="0" smtClean="0"/>
              <a:t> 2010</a:t>
            </a:r>
          </a:p>
          <a:p>
            <a:r>
              <a:rPr lang="nb-NO" dirty="0" smtClean="0"/>
              <a:t>R6-Q3-210    </a:t>
            </a:r>
            <a:endParaRPr lang="nb-NO" dirty="0"/>
          </a:p>
          <a:p>
            <a:pPr lvl="1"/>
            <a:r>
              <a:rPr lang="nb-NO" dirty="0"/>
              <a:t>Electronic grade, </a:t>
            </a:r>
            <a:r>
              <a:rPr lang="nb-NO" dirty="0" err="1"/>
              <a:t>Polysilicon</a:t>
            </a:r>
            <a:r>
              <a:rPr lang="nb-NO" dirty="0"/>
              <a:t>, </a:t>
            </a:r>
            <a:r>
              <a:rPr lang="nb-NO" dirty="0" err="1"/>
              <a:t>feedstock</a:t>
            </a:r>
            <a:r>
              <a:rPr lang="nb-NO" dirty="0"/>
              <a:t> from Siemens </a:t>
            </a:r>
            <a:r>
              <a:rPr lang="nb-NO" dirty="0" err="1"/>
              <a:t>process</a:t>
            </a:r>
            <a:endParaRPr lang="nb-NO" dirty="0"/>
          </a:p>
          <a:p>
            <a:pPr lvl="1"/>
            <a:r>
              <a:rPr lang="nb-NO" dirty="0"/>
              <a:t>Four pieces: A, B, C, D </a:t>
            </a:r>
          </a:p>
          <a:p>
            <a:r>
              <a:rPr lang="nb-NO" dirty="0"/>
              <a:t>ES1-Q3-201 </a:t>
            </a:r>
          </a:p>
          <a:p>
            <a:pPr lvl="1"/>
            <a:r>
              <a:rPr lang="nb-NO" dirty="0"/>
              <a:t>Solar grade, </a:t>
            </a:r>
            <a:r>
              <a:rPr lang="nb-NO" dirty="0" err="1"/>
              <a:t>added</a:t>
            </a:r>
            <a:r>
              <a:rPr lang="nb-NO" dirty="0"/>
              <a:t> P and B, </a:t>
            </a:r>
          </a:p>
          <a:p>
            <a:pPr lvl="1"/>
            <a:r>
              <a:rPr lang="nb-NO" dirty="0"/>
              <a:t>Four pieces: A, B, C, D</a:t>
            </a:r>
          </a:p>
          <a:p>
            <a:r>
              <a:rPr lang="nb-NO" dirty="0"/>
              <a:t>MH2-Q3-210 </a:t>
            </a:r>
          </a:p>
          <a:p>
            <a:pPr lvl="1"/>
            <a:r>
              <a:rPr lang="nb-NO" dirty="0"/>
              <a:t>Solar grade, </a:t>
            </a:r>
            <a:r>
              <a:rPr lang="nb-NO" dirty="0" err="1"/>
              <a:t>added</a:t>
            </a:r>
            <a:r>
              <a:rPr lang="nb-NO" dirty="0"/>
              <a:t> P, B and </a:t>
            </a:r>
            <a:r>
              <a:rPr lang="nb-NO" dirty="0" err="1"/>
              <a:t>Cr</a:t>
            </a:r>
            <a:endParaRPr lang="nb-NO" dirty="0"/>
          </a:p>
          <a:p>
            <a:pPr lvl="1"/>
            <a:r>
              <a:rPr lang="nb-NO" dirty="0"/>
              <a:t>Four pieces: A, B, B2, C</a:t>
            </a:r>
          </a:p>
          <a:p>
            <a:pPr>
              <a:buFont typeface="Wingdings" pitchFamily="2" charset="2"/>
              <a:buNone/>
            </a:pPr>
            <a:endParaRPr lang="nb-NO" dirty="0"/>
          </a:p>
          <a:p>
            <a:endParaRPr lang="nb-N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EF40C-9005-4B5F-B5F5-61F67EB16B6D}" type="slidenum">
              <a:rPr lang="en-GB"/>
              <a:pPr/>
              <a:t>10</a:t>
            </a:fld>
            <a:endParaRPr lang="en-GB" sz="14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ES1-Q3-201    A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5064" name="Picture 8" descr="ES1-Q3-201-A-5x-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5300" y="3746500"/>
            <a:ext cx="3411538" cy="2559050"/>
          </a:xfrm>
          <a:prstGeom prst="rect">
            <a:avLst/>
          </a:prstGeom>
          <a:noFill/>
        </p:spPr>
      </p:pic>
      <p:pic>
        <p:nvPicPr>
          <p:cNvPr id="45066" name="Picture 10" descr="ES1-Q3-201-A-10x-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3" y="2330450"/>
            <a:ext cx="5359400" cy="4021138"/>
          </a:xfrm>
          <a:prstGeom prst="rect">
            <a:avLst/>
          </a:prstGeom>
          <a:noFill/>
        </p:spPr>
      </p:pic>
      <p:pic>
        <p:nvPicPr>
          <p:cNvPr id="45068" name="Picture 12" descr="ES1-Q3-201-A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775" y="1090613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B9678-633B-4EB3-B282-88681F3AFC29}" type="slidenum">
              <a:rPr lang="en-GB"/>
              <a:pPr/>
              <a:t>11</a:t>
            </a:fld>
            <a:endParaRPr lang="en-GB" sz="1400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ES1-Q3-201    C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6876" name="Picture 12" descr="ES1-Q3-201-C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0700" y="1181100"/>
            <a:ext cx="3411538" cy="2559050"/>
          </a:xfrm>
          <a:prstGeom prst="rect">
            <a:avLst/>
          </a:prstGeom>
          <a:noFill/>
        </p:spPr>
      </p:pic>
      <p:pic>
        <p:nvPicPr>
          <p:cNvPr id="36877" name="Picture 13" descr="ES1-Q3-201-C-5x-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7525" y="3844925"/>
            <a:ext cx="3411538" cy="2559050"/>
          </a:xfrm>
          <a:prstGeom prst="rect">
            <a:avLst/>
          </a:prstGeom>
          <a:noFill/>
        </p:spPr>
      </p:pic>
      <p:pic>
        <p:nvPicPr>
          <p:cNvPr id="36878" name="Picture 14" descr="ES1-Q3-201-C-10x-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8" y="2409825"/>
            <a:ext cx="5359400" cy="40211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A7E91-4671-4C34-B67F-167E93AD8EF0}" type="slidenum">
              <a:rPr lang="en-GB"/>
              <a:pPr/>
              <a:t>12</a:t>
            </a:fld>
            <a:endParaRPr lang="en-GB" sz="1400"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6324" name="Picture 4" descr="MH2-Q3-210-A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763" y="1200150"/>
            <a:ext cx="3411537" cy="2559050"/>
          </a:xfrm>
          <a:prstGeom prst="rect">
            <a:avLst/>
          </a:prstGeom>
          <a:noFill/>
        </p:spPr>
      </p:pic>
      <p:pic>
        <p:nvPicPr>
          <p:cNvPr id="56325" name="Picture 5" descr="MH2-Q3-210-B2-2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7038" y="3846513"/>
            <a:ext cx="3411537" cy="2559050"/>
          </a:xfrm>
          <a:prstGeom prst="rect">
            <a:avLst/>
          </a:prstGeom>
          <a:noFill/>
        </p:spPr>
      </p:pic>
      <p:pic>
        <p:nvPicPr>
          <p:cNvPr id="56326" name="Picture 6" descr="MH2-Q3-210-B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0813" y="1235075"/>
            <a:ext cx="3411537" cy="2559050"/>
          </a:xfrm>
          <a:prstGeom prst="rect">
            <a:avLst/>
          </a:prstGeom>
          <a:noFill/>
        </p:spPr>
      </p:pic>
      <p:pic>
        <p:nvPicPr>
          <p:cNvPr id="56327" name="Picture 7" descr="MH2-Q3-210-C-2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38" y="3865563"/>
            <a:ext cx="3411537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AF07F-6691-4072-A9AC-3EDB07E01611}" type="slidenum">
              <a:rPr lang="en-GB"/>
              <a:pPr/>
              <a:t>13</a:t>
            </a:fld>
            <a:endParaRPr lang="en-GB" sz="1400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   B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7900" name="Picture 12" descr="MH2-Q3-210-B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5775" y="1098550"/>
            <a:ext cx="3411538" cy="2559050"/>
          </a:xfrm>
          <a:prstGeom prst="rect">
            <a:avLst/>
          </a:prstGeom>
          <a:noFill/>
        </p:spPr>
      </p:pic>
      <p:pic>
        <p:nvPicPr>
          <p:cNvPr id="37901" name="Picture 13" descr="MH2-Q3-210-B-10x-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25" y="2087563"/>
            <a:ext cx="5359400" cy="402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DF573-5E89-4985-B16D-EB68C1D86EE9}" type="slidenum">
              <a:rPr lang="en-GB"/>
              <a:pPr/>
              <a:t>14</a:t>
            </a:fld>
            <a:endParaRPr lang="en-GB" sz="14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     B2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73075" y="1139825"/>
            <a:ext cx="8129588" cy="5100638"/>
            <a:chOff x="327" y="1177"/>
            <a:chExt cx="3656" cy="2648"/>
          </a:xfrm>
        </p:grpSpPr>
        <p:pic>
          <p:nvPicPr>
            <p:cNvPr id="51206" name="Picture 6" descr="MH2-Q3-210-B2-5x-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" y="1204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51207" name="Picture 7" descr="MH2-Q3-210-B2-5x-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29" y="1177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51208" name="Picture 8" descr="MH2-Q3-210-B2-5x-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" y="2213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51209" name="Picture 9" descr="MH2-Q3-210-B2-5x-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4" y="2144"/>
              <a:ext cx="2149" cy="16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9AA41-93C9-48DD-B4E3-90D359E54ED0}" type="slidenum">
              <a:rPr lang="en-GB"/>
              <a:pPr/>
              <a:t>15</a:t>
            </a:fld>
            <a:endParaRPr lang="en-GB" sz="14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   B2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2229" name="Picture 5" descr="MH2-Q3-210-B2-5x-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7050" y="2032000"/>
            <a:ext cx="3411538" cy="2559050"/>
          </a:xfrm>
          <a:prstGeom prst="rect">
            <a:avLst/>
          </a:prstGeom>
          <a:noFill/>
        </p:spPr>
      </p:pic>
      <p:pic>
        <p:nvPicPr>
          <p:cNvPr id="52233" name="Picture 9" descr="MH2-Q3-210-B2-10x-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3" y="1798638"/>
            <a:ext cx="5359400" cy="402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27F1-48CF-412B-8798-5146107CFC12}" type="slidenum">
              <a:rPr lang="en-GB"/>
              <a:pPr/>
              <a:t>16</a:t>
            </a:fld>
            <a:endParaRPr lang="en-GB" sz="14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    B2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4277" name="Picture 5" descr="MH2-Q3-210-B2-5x-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2965450"/>
            <a:ext cx="3411538" cy="2559050"/>
          </a:xfrm>
          <a:prstGeom prst="rect">
            <a:avLst/>
          </a:prstGeom>
          <a:noFill/>
        </p:spPr>
      </p:pic>
      <p:pic>
        <p:nvPicPr>
          <p:cNvPr id="54279" name="Picture 7" descr="MH2-Q3-210-B2-10x-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" y="2333625"/>
            <a:ext cx="5359400" cy="40211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FD18-4AFD-4B1F-BCDA-803C875A2D38}" type="slidenum">
              <a:rPr lang="en-GB"/>
              <a:pPr/>
              <a:t>17</a:t>
            </a:fld>
            <a:endParaRPr lang="en-GB" sz="1400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MH2-Q3-210 C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8142" name="Picture 14" descr="MH2-Q3-210-C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025900"/>
            <a:ext cx="3411537" cy="2559050"/>
          </a:xfrm>
          <a:prstGeom prst="rect">
            <a:avLst/>
          </a:prstGeom>
          <a:noFill/>
        </p:spPr>
      </p:pic>
      <p:pic>
        <p:nvPicPr>
          <p:cNvPr id="48143" name="Picture 15" descr="MH2-Q3-210-C-10x-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2474913"/>
            <a:ext cx="5295900" cy="3971925"/>
          </a:xfrm>
          <a:prstGeom prst="rect">
            <a:avLst/>
          </a:prstGeom>
          <a:noFill/>
        </p:spPr>
      </p:pic>
      <p:pic>
        <p:nvPicPr>
          <p:cNvPr id="48144" name="Picture 16" descr="MH2-Q3-210-C-10x-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5100" y="106363"/>
            <a:ext cx="5149850" cy="3862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161-2B46-41F7-B2D8-255E5697A9F0}" type="slidenum">
              <a:rPr lang="en-GB" smtClean="0"/>
              <a:pPr/>
              <a:t>18</a:t>
            </a:fld>
            <a:endParaRPr lang="en-GB" sz="1400"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755650" y="404813"/>
            <a:ext cx="1728788" cy="40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000" b="1">
                <a:solidFill>
                  <a:schemeClr val="accent2"/>
                </a:solidFill>
              </a:rPr>
              <a:t>ES1-Q3-201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643438" y="2781300"/>
            <a:ext cx="3097212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>
                <a:solidFill>
                  <a:schemeClr val="accent2"/>
                </a:solidFill>
              </a:rPr>
              <a:t>DISTANCES REFERRED TO THE TOP LEFT CORNER OF THE PIECE GIVEN THE ORIENTATION OF THE PICTURE</a:t>
            </a:r>
          </a:p>
        </p:txBody>
      </p:sp>
      <p:graphicFrame>
        <p:nvGraphicFramePr>
          <p:cNvPr id="2062" name="Group 14"/>
          <p:cNvGraphicFramePr>
            <a:graphicFrameLocks noGrp="1"/>
          </p:cNvGraphicFramePr>
          <p:nvPr/>
        </p:nvGraphicFramePr>
        <p:xfrm>
          <a:off x="5292725" y="188913"/>
          <a:ext cx="3671888" cy="1737360"/>
        </p:xfrm>
        <a:graphic>
          <a:graphicData uri="http://schemas.openxmlformats.org/drawingml/2006/table">
            <a:tbl>
              <a:tblPr/>
              <a:tblGrid>
                <a:gridCol w="647700"/>
                <a:gridCol w="1368425"/>
                <a:gridCol w="165576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left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top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39750" y="1268413"/>
            <a:ext cx="3743325" cy="3673475"/>
            <a:chOff x="340" y="799"/>
            <a:chExt cx="2358" cy="2314"/>
          </a:xfrm>
        </p:grpSpPr>
        <p:pic>
          <p:nvPicPr>
            <p:cNvPr id="2088" name="Picture 40" descr="ES1-Q3-201_m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0" y="845"/>
              <a:ext cx="2299" cy="2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9" name="Text Box 41"/>
            <p:cNvSpPr txBox="1">
              <a:spLocks noChangeArrowheads="1"/>
            </p:cNvSpPr>
            <p:nvPr/>
          </p:nvSpPr>
          <p:spPr bwMode="auto">
            <a:xfrm>
              <a:off x="1565" y="799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090" name="Text Box 42"/>
            <p:cNvSpPr txBox="1">
              <a:spLocks noChangeArrowheads="1"/>
            </p:cNvSpPr>
            <p:nvPr/>
          </p:nvSpPr>
          <p:spPr bwMode="auto">
            <a:xfrm>
              <a:off x="1746" y="799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091" name="Text Box 43"/>
            <p:cNvSpPr txBox="1">
              <a:spLocks noChangeArrowheads="1"/>
            </p:cNvSpPr>
            <p:nvPr/>
          </p:nvSpPr>
          <p:spPr bwMode="auto">
            <a:xfrm>
              <a:off x="2426" y="935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2092" name="Text Box 44"/>
            <p:cNvSpPr txBox="1">
              <a:spLocks noChangeArrowheads="1"/>
            </p:cNvSpPr>
            <p:nvPr/>
          </p:nvSpPr>
          <p:spPr bwMode="auto">
            <a:xfrm>
              <a:off x="1927" y="799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6748D-C2AD-41A3-A223-92AC7DD86739}" type="slidenum">
              <a:rPr lang="en-GB"/>
              <a:pPr/>
              <a:t>2</a:t>
            </a:fld>
            <a:endParaRPr lang="en-GB" sz="1400">
              <a:latin typeface="Times New Roman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 samples 9 march 2010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9712" name="Picture 16" descr="R6-Q3-210-A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0475" y="3241675"/>
            <a:ext cx="1951038" cy="1462088"/>
          </a:xfrm>
          <a:prstGeom prst="rect">
            <a:avLst/>
          </a:prstGeom>
          <a:noFill/>
        </p:spPr>
      </p:pic>
      <p:pic>
        <p:nvPicPr>
          <p:cNvPr id="29713" name="Picture 17" descr="R6-Q3-210-B-2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9438" y="3233738"/>
            <a:ext cx="1951037" cy="1462087"/>
          </a:xfrm>
          <a:prstGeom prst="rect">
            <a:avLst/>
          </a:prstGeom>
          <a:noFill/>
        </p:spPr>
      </p:pic>
      <p:pic>
        <p:nvPicPr>
          <p:cNvPr id="29714" name="Picture 18" descr="R6-Q3-210-C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2375" y="3243263"/>
            <a:ext cx="1951038" cy="1462087"/>
          </a:xfrm>
          <a:prstGeom prst="rect">
            <a:avLst/>
          </a:prstGeom>
          <a:noFill/>
        </p:spPr>
      </p:pic>
      <p:pic>
        <p:nvPicPr>
          <p:cNvPr id="29715" name="Picture 19" descr="R6-Q3-210-D-2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5000" y="3241675"/>
            <a:ext cx="1951038" cy="1462088"/>
          </a:xfrm>
          <a:prstGeom prst="rect">
            <a:avLst/>
          </a:prstGeom>
          <a:noFill/>
        </p:spPr>
      </p:pic>
      <p:sp>
        <p:nvSpPr>
          <p:cNvPr id="29724" name="Text Box 28"/>
          <p:cNvSpPr txBox="1">
            <a:spLocks noChangeArrowheads="1"/>
          </p:cNvSpPr>
          <p:nvPr/>
        </p:nvSpPr>
        <p:spPr bwMode="auto">
          <a:xfrm>
            <a:off x="419100" y="6421438"/>
            <a:ext cx="835818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nb-NO"/>
              <a:t>MH2-Q3-210             A                      B                         B2                        D</a:t>
            </a:r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344488" y="4603750"/>
            <a:ext cx="83042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nb-NO"/>
              <a:t>R6-Q3-210                 A                      B                          C                      D</a:t>
            </a:r>
          </a:p>
        </p:txBody>
      </p:sp>
      <p:sp>
        <p:nvSpPr>
          <p:cNvPr id="29726" name="Text Box 30"/>
          <p:cNvSpPr txBox="1">
            <a:spLocks noChangeArrowheads="1"/>
          </p:cNvSpPr>
          <p:nvPr/>
        </p:nvSpPr>
        <p:spPr bwMode="auto">
          <a:xfrm>
            <a:off x="365125" y="2700338"/>
            <a:ext cx="8434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nb-NO" dirty="0"/>
              <a:t>ES1-Q3-201             A                       B                         C                       D</a:t>
            </a:r>
          </a:p>
        </p:txBody>
      </p:sp>
      <p:pic>
        <p:nvPicPr>
          <p:cNvPr id="29727" name="Picture 31" descr="ES1-Q3-201-B-2x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1500" y="1279525"/>
            <a:ext cx="1946275" cy="1460500"/>
          </a:xfrm>
          <a:prstGeom prst="rect">
            <a:avLst/>
          </a:prstGeom>
          <a:noFill/>
        </p:spPr>
      </p:pic>
      <p:pic>
        <p:nvPicPr>
          <p:cNvPr id="29728" name="Picture 32" descr="ES1-Q3-201-C-2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48250" y="1279525"/>
            <a:ext cx="1946275" cy="1460500"/>
          </a:xfrm>
          <a:prstGeom prst="rect">
            <a:avLst/>
          </a:prstGeom>
          <a:noFill/>
        </p:spPr>
      </p:pic>
      <p:pic>
        <p:nvPicPr>
          <p:cNvPr id="29729" name="Picture 33" descr="ES1-Q3-201-D-2x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07225" y="1277938"/>
            <a:ext cx="1946275" cy="1460500"/>
          </a:xfrm>
          <a:prstGeom prst="rect">
            <a:avLst/>
          </a:prstGeom>
          <a:noFill/>
        </p:spPr>
      </p:pic>
      <p:pic>
        <p:nvPicPr>
          <p:cNvPr id="29735" name="Picture 39" descr="MH2-Q3-210-A-2x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93800" y="5076825"/>
            <a:ext cx="1946275" cy="1460500"/>
          </a:xfrm>
          <a:prstGeom prst="rect">
            <a:avLst/>
          </a:prstGeom>
          <a:noFill/>
        </p:spPr>
      </p:pic>
      <p:pic>
        <p:nvPicPr>
          <p:cNvPr id="29736" name="Picture 40" descr="MH2-Q3-210-B2-2x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68888" y="5059363"/>
            <a:ext cx="1946275" cy="1460500"/>
          </a:xfrm>
          <a:prstGeom prst="rect">
            <a:avLst/>
          </a:prstGeom>
          <a:noFill/>
        </p:spPr>
      </p:pic>
      <p:pic>
        <p:nvPicPr>
          <p:cNvPr id="29737" name="Picture 41" descr="MH2-Q3-210-B-2x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16263" y="5068888"/>
            <a:ext cx="1946275" cy="1460500"/>
          </a:xfrm>
          <a:prstGeom prst="rect">
            <a:avLst/>
          </a:prstGeom>
          <a:noFill/>
        </p:spPr>
      </p:pic>
      <p:pic>
        <p:nvPicPr>
          <p:cNvPr id="29738" name="Picture 42" descr="MH2-Q3-210-C-2x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05638" y="5043488"/>
            <a:ext cx="1946275" cy="1460500"/>
          </a:xfrm>
          <a:prstGeom prst="rect">
            <a:avLst/>
          </a:prstGeom>
          <a:noFill/>
        </p:spPr>
      </p:pic>
      <p:pic>
        <p:nvPicPr>
          <p:cNvPr id="29739" name="Picture 43" descr="ES1-Q3-201-A-2x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62050" y="1266825"/>
            <a:ext cx="1954213" cy="1465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1728787" cy="40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000" b="1">
                <a:solidFill>
                  <a:schemeClr val="accent2"/>
                </a:solidFill>
              </a:rPr>
              <a:t>MH2-Q3-210</a:t>
            </a:r>
          </a:p>
        </p:txBody>
      </p:sp>
      <p:graphicFrame>
        <p:nvGraphicFramePr>
          <p:cNvPr id="4153" name="Group 57"/>
          <p:cNvGraphicFramePr>
            <a:graphicFrameLocks noGrp="1"/>
          </p:cNvGraphicFramePr>
          <p:nvPr>
            <p:ph/>
          </p:nvPr>
        </p:nvGraphicFramePr>
        <p:xfrm>
          <a:off x="5292725" y="188913"/>
          <a:ext cx="3671888" cy="1737360"/>
        </p:xfrm>
        <a:graphic>
          <a:graphicData uri="http://schemas.openxmlformats.org/drawingml/2006/table">
            <a:tbl>
              <a:tblPr/>
              <a:tblGrid>
                <a:gridCol w="647700"/>
                <a:gridCol w="1368425"/>
                <a:gridCol w="165576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left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top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54" name="Text Box 58"/>
          <p:cNvSpPr txBox="1">
            <a:spLocks noChangeArrowheads="1"/>
          </p:cNvSpPr>
          <p:nvPr/>
        </p:nvSpPr>
        <p:spPr bwMode="auto">
          <a:xfrm>
            <a:off x="4643438" y="2781300"/>
            <a:ext cx="3097212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>
                <a:solidFill>
                  <a:schemeClr val="accent2"/>
                </a:solidFill>
              </a:rPr>
              <a:t>DISTANCES REFERRED TO THE TOP LEFT CORNER OF THE PIECE GIVEN THE ORIENTATION OF THE PICTURE</a:t>
            </a:r>
          </a:p>
        </p:txBody>
      </p: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323850" y="1557338"/>
            <a:ext cx="3598863" cy="3671887"/>
            <a:chOff x="204" y="1071"/>
            <a:chExt cx="2267" cy="2313"/>
          </a:xfrm>
        </p:grpSpPr>
        <p:pic>
          <p:nvPicPr>
            <p:cNvPr id="4100" name="Picture 4" descr="MH2-Q3-210_m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4" y="1117"/>
              <a:ext cx="2267" cy="2267"/>
            </a:xfrm>
            <a:prstGeom prst="rect">
              <a:avLst/>
            </a:prstGeom>
            <a:noFill/>
          </p:spPr>
        </p:pic>
        <p:sp>
          <p:nvSpPr>
            <p:cNvPr id="4155" name="Text Box 59"/>
            <p:cNvSpPr txBox="1">
              <a:spLocks noChangeArrowheads="1"/>
            </p:cNvSpPr>
            <p:nvPr/>
          </p:nvSpPr>
          <p:spPr bwMode="auto">
            <a:xfrm>
              <a:off x="521" y="1071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4156" name="Text Box 60"/>
            <p:cNvSpPr txBox="1">
              <a:spLocks noChangeArrowheads="1"/>
            </p:cNvSpPr>
            <p:nvPr/>
          </p:nvSpPr>
          <p:spPr bwMode="auto">
            <a:xfrm>
              <a:off x="703" y="1071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4157" name="Text Box 61"/>
            <p:cNvSpPr txBox="1">
              <a:spLocks noChangeArrowheads="1"/>
            </p:cNvSpPr>
            <p:nvPr/>
          </p:nvSpPr>
          <p:spPr bwMode="auto">
            <a:xfrm>
              <a:off x="1020" y="1071"/>
              <a:ext cx="36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B2</a:t>
              </a:r>
            </a:p>
          </p:txBody>
        </p:sp>
        <p:sp>
          <p:nvSpPr>
            <p:cNvPr id="4158" name="Text Box 62"/>
            <p:cNvSpPr txBox="1">
              <a:spLocks noChangeArrowheads="1"/>
            </p:cNvSpPr>
            <p:nvPr/>
          </p:nvSpPr>
          <p:spPr bwMode="auto">
            <a:xfrm>
              <a:off x="1247" y="1071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b-NO" b="1">
                  <a:solidFill>
                    <a:srgbClr val="FF0000"/>
                  </a:solidFill>
                </a:rPr>
                <a:t>C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042988" y="404813"/>
            <a:ext cx="1728787" cy="40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2000" b="1">
                <a:solidFill>
                  <a:schemeClr val="accent2"/>
                </a:solidFill>
              </a:rPr>
              <a:t>R6-Q3-210</a:t>
            </a:r>
          </a:p>
        </p:txBody>
      </p:sp>
      <p:sp>
        <p:nvSpPr>
          <p:cNvPr id="3110" name="Text Box 38"/>
          <p:cNvSpPr txBox="1">
            <a:spLocks noChangeArrowheads="1"/>
          </p:cNvSpPr>
          <p:nvPr/>
        </p:nvSpPr>
        <p:spPr bwMode="auto">
          <a:xfrm>
            <a:off x="4643438" y="2781300"/>
            <a:ext cx="3097212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>
                <a:solidFill>
                  <a:schemeClr val="accent2"/>
                </a:solidFill>
              </a:rPr>
              <a:t>DISTANCES REFERRED TO THE TOP LEFT CORNER OF THE PIECE GIVEN THE ORIENTATION OF THE PICTURE</a:t>
            </a:r>
          </a:p>
        </p:txBody>
      </p:sp>
      <p:graphicFrame>
        <p:nvGraphicFramePr>
          <p:cNvPr id="3168" name="Group 96"/>
          <p:cNvGraphicFramePr>
            <a:graphicFrameLocks noGrp="1"/>
          </p:cNvGraphicFramePr>
          <p:nvPr>
            <p:ph sz="half" idx="2"/>
          </p:nvPr>
        </p:nvGraphicFramePr>
        <p:xfrm>
          <a:off x="4572000" y="404813"/>
          <a:ext cx="4038600" cy="1737360"/>
        </p:xfrm>
        <a:graphic>
          <a:graphicData uri="http://schemas.openxmlformats.org/drawingml/2006/table">
            <a:tbl>
              <a:tblPr/>
              <a:tblGrid>
                <a:gridCol w="712788"/>
                <a:gridCol w="1504950"/>
                <a:gridCol w="1820862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left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Distance from top (mm)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01"/>
          <p:cNvGrpSpPr>
            <a:grpSpLocks/>
          </p:cNvGrpSpPr>
          <p:nvPr/>
        </p:nvGrpSpPr>
        <p:grpSpPr bwMode="auto">
          <a:xfrm>
            <a:off x="468313" y="1341438"/>
            <a:ext cx="3695700" cy="3606800"/>
            <a:chOff x="295" y="845"/>
            <a:chExt cx="2328" cy="2272"/>
          </a:xfrm>
        </p:grpSpPr>
        <p:pic>
          <p:nvPicPr>
            <p:cNvPr id="3076" name="Picture 4" descr="R6-Q3-210_mo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845"/>
              <a:ext cx="2328" cy="2267"/>
            </a:xfrm>
            <a:prstGeom prst="rect">
              <a:avLst/>
            </a:prstGeom>
            <a:noFill/>
          </p:spPr>
        </p:pic>
        <p:sp>
          <p:nvSpPr>
            <p:cNvPr id="3169" name="Rectangle 97"/>
            <p:cNvSpPr>
              <a:spLocks noChangeArrowheads="1"/>
            </p:cNvSpPr>
            <p:nvPr/>
          </p:nvSpPr>
          <p:spPr bwMode="auto">
            <a:xfrm>
              <a:off x="930" y="2886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nb-NO" b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170" name="Rectangle 98"/>
            <p:cNvSpPr>
              <a:spLocks noChangeArrowheads="1"/>
            </p:cNvSpPr>
            <p:nvPr/>
          </p:nvSpPr>
          <p:spPr bwMode="auto">
            <a:xfrm>
              <a:off x="793" y="2886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nb-NO" b="1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71" name="Rectangle 99"/>
            <p:cNvSpPr>
              <a:spLocks noChangeArrowheads="1"/>
            </p:cNvSpPr>
            <p:nvPr/>
          </p:nvSpPr>
          <p:spPr bwMode="auto">
            <a:xfrm>
              <a:off x="612" y="2886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nb-NO" b="1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172" name="Rectangle 100"/>
            <p:cNvSpPr>
              <a:spLocks noChangeArrowheads="1"/>
            </p:cNvSpPr>
            <p:nvPr/>
          </p:nvSpPr>
          <p:spPr bwMode="auto">
            <a:xfrm>
              <a:off x="431" y="2886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nb-NO" b="1">
                  <a:solidFill>
                    <a:srgbClr val="FF0000"/>
                  </a:solidFill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FFAB-9015-4964-81AF-265DABC0D4F1}" type="slidenum">
              <a:rPr lang="en-GB"/>
              <a:pPr/>
              <a:t>3</a:t>
            </a:fld>
            <a:endParaRPr lang="en-GB" sz="14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R6-Q3-210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34820" name="Picture 4" descr="R6-Q3-210-A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3900" y="1304925"/>
            <a:ext cx="3411538" cy="2559050"/>
          </a:xfrm>
          <a:prstGeom prst="rect">
            <a:avLst/>
          </a:prstGeom>
          <a:noFill/>
        </p:spPr>
      </p:pic>
      <p:pic>
        <p:nvPicPr>
          <p:cNvPr id="34823" name="Picture 7" descr="R6-Q3-210-B-2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663" y="1319213"/>
            <a:ext cx="3411537" cy="2559050"/>
          </a:xfrm>
          <a:prstGeom prst="rect">
            <a:avLst/>
          </a:prstGeom>
          <a:noFill/>
        </p:spPr>
      </p:pic>
      <p:pic>
        <p:nvPicPr>
          <p:cNvPr id="34826" name="Picture 10" descr="R6-Q3-210-C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7713" y="3878263"/>
            <a:ext cx="3411537" cy="2559050"/>
          </a:xfrm>
          <a:prstGeom prst="rect">
            <a:avLst/>
          </a:prstGeom>
          <a:noFill/>
        </p:spPr>
      </p:pic>
      <p:pic>
        <p:nvPicPr>
          <p:cNvPr id="34827" name="Picture 11" descr="R6-Q3-210-D-2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6713" y="3886200"/>
            <a:ext cx="3411537" cy="2559050"/>
          </a:xfrm>
          <a:prstGeom prst="rect">
            <a:avLst/>
          </a:prstGeom>
          <a:noFill/>
        </p:spPr>
      </p:pic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3339144" y="773884"/>
            <a:ext cx="46330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nb-NO" dirty="0" smtClean="0"/>
              <a:t>             </a:t>
            </a:r>
            <a:r>
              <a:rPr lang="nb-NO" dirty="0"/>
              <a:t>A        </a:t>
            </a:r>
            <a:r>
              <a:rPr lang="nb-NO" dirty="0" smtClean="0"/>
              <a:t>                     B</a:t>
            </a:r>
            <a:endParaRPr lang="nb-N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EB852-C978-4784-88C8-6058A4ADA608}" type="slidenum">
              <a:rPr lang="en-GB"/>
              <a:pPr/>
              <a:t>4</a:t>
            </a:fld>
            <a:endParaRPr lang="en-GB" sz="1400"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R6-Q3-210  A</a:t>
            </a:r>
          </a:p>
        </p:txBody>
      </p:sp>
      <p:pic>
        <p:nvPicPr>
          <p:cNvPr id="38917" name="Picture 5" descr="R6-Q3-210-A-10x-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850" y="2298700"/>
            <a:ext cx="4876800" cy="3659188"/>
          </a:xfrm>
          <a:prstGeom prst="rect">
            <a:avLst/>
          </a:prstGeom>
          <a:noFill/>
        </p:spPr>
      </p:pic>
      <p:pic>
        <p:nvPicPr>
          <p:cNvPr id="38918" name="Picture 6" descr="R6-Q3-210-A-Bx-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5763" y="3403600"/>
            <a:ext cx="3411537" cy="2559050"/>
          </a:xfrm>
          <a:prstGeom prst="rect">
            <a:avLst/>
          </a:prstGeom>
          <a:noFill/>
        </p:spPr>
      </p:pic>
      <p:pic>
        <p:nvPicPr>
          <p:cNvPr id="38928" name="Picture 16" descr="R6-Q3-210-A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6075" y="671513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5A7CB-A872-40C1-A0C7-61C0BE0F912D}" type="slidenum">
              <a:rPr lang="en-GB"/>
              <a:pPr/>
              <a:t>5</a:t>
            </a:fld>
            <a:endParaRPr lang="en-GB" sz="1400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R6-Q3-210  B</a:t>
            </a:r>
          </a:p>
        </p:txBody>
      </p:sp>
      <p:pic>
        <p:nvPicPr>
          <p:cNvPr id="40966" name="Picture 6" descr="R6-Q3-210-B-5x-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675" y="3709988"/>
            <a:ext cx="3411538" cy="2559050"/>
          </a:xfrm>
          <a:prstGeom prst="rect">
            <a:avLst/>
          </a:prstGeom>
          <a:noFill/>
        </p:spPr>
      </p:pic>
      <p:pic>
        <p:nvPicPr>
          <p:cNvPr id="40967" name="Picture 7" descr="R6-Q3-210-B-10x-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775" y="2543175"/>
            <a:ext cx="4876800" cy="3659188"/>
          </a:xfrm>
          <a:prstGeom prst="rect">
            <a:avLst/>
          </a:prstGeom>
          <a:noFill/>
        </p:spPr>
      </p:pic>
      <p:pic>
        <p:nvPicPr>
          <p:cNvPr id="40970" name="Picture 10" descr="R6-Q3-210-B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0825" y="738188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1DBD8-478B-4A95-84D8-EA9F1DC16B81}" type="slidenum">
              <a:rPr lang="en-GB"/>
              <a:pPr/>
              <a:t>6</a:t>
            </a:fld>
            <a:endParaRPr lang="en-GB" sz="14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R6-Q3-210   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1992" name="Picture 8" descr="R6-Q3-210-D-5x-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1313" y="3403600"/>
            <a:ext cx="3411537" cy="2559050"/>
          </a:xfrm>
          <a:prstGeom prst="rect">
            <a:avLst/>
          </a:prstGeom>
          <a:noFill/>
        </p:spPr>
      </p:pic>
      <p:pic>
        <p:nvPicPr>
          <p:cNvPr id="41993" name="Picture 9" descr="R6-Q3-210-D-10x-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2276475"/>
            <a:ext cx="4876800" cy="3659188"/>
          </a:xfrm>
          <a:prstGeom prst="rect">
            <a:avLst/>
          </a:prstGeom>
          <a:noFill/>
        </p:spPr>
      </p:pic>
      <p:pic>
        <p:nvPicPr>
          <p:cNvPr id="41994" name="Picture 10" descr="R6-Q3-210-D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825" y="304800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2EED-70E0-4228-9B40-C1512FB35349}" type="slidenum">
              <a:rPr lang="en-GB"/>
              <a:pPr/>
              <a:t>7</a:t>
            </a:fld>
            <a:endParaRPr lang="en-GB" sz="140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ES1-Q3-201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5300" name="Picture 4" descr="ES1-Q3-201-B-2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1088" y="1157288"/>
            <a:ext cx="3411537" cy="2559050"/>
          </a:xfrm>
          <a:prstGeom prst="rect">
            <a:avLst/>
          </a:prstGeom>
          <a:noFill/>
        </p:spPr>
      </p:pic>
      <p:pic>
        <p:nvPicPr>
          <p:cNvPr id="55301" name="Picture 5" descr="ES1-Q3-201-C-2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138" y="3732213"/>
            <a:ext cx="3411537" cy="2559050"/>
          </a:xfrm>
          <a:prstGeom prst="rect">
            <a:avLst/>
          </a:prstGeom>
          <a:noFill/>
        </p:spPr>
      </p:pic>
      <p:pic>
        <p:nvPicPr>
          <p:cNvPr id="55302" name="Picture 6" descr="ES1-Q3-201-D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6488" y="3802063"/>
            <a:ext cx="3411537" cy="2559050"/>
          </a:xfrm>
          <a:prstGeom prst="rect">
            <a:avLst/>
          </a:prstGeom>
          <a:noFill/>
        </p:spPr>
      </p:pic>
      <p:pic>
        <p:nvPicPr>
          <p:cNvPr id="55308" name="Picture 12" descr="ES1-Q3-201-A-2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3150" y="1135063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A1088-D756-4C9A-A842-AADED2AEEAAE}" type="slidenum">
              <a:rPr lang="en-GB"/>
              <a:pPr/>
              <a:t>8</a:t>
            </a:fld>
            <a:endParaRPr lang="en-GB" sz="1400">
              <a:latin typeface="Times New Roman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ES1-Q3-201    A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46075" y="815975"/>
            <a:ext cx="8529638" cy="5453063"/>
            <a:chOff x="218" y="1280"/>
            <a:chExt cx="3891" cy="2669"/>
          </a:xfrm>
        </p:grpSpPr>
        <p:pic>
          <p:nvPicPr>
            <p:cNvPr id="46085" name="Picture 5" descr="ES1-Q3-201-A-5x-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1" y="1417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46086" name="Picture 6" descr="ES1-Q3-201-A-5x-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36" y="1280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46087" name="Picture 7" descr="ES1-Q3-201-A-5x-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8" y="2337"/>
              <a:ext cx="2149" cy="1612"/>
            </a:xfrm>
            <a:prstGeom prst="rect">
              <a:avLst/>
            </a:prstGeom>
            <a:noFill/>
          </p:spPr>
        </p:pic>
        <p:pic>
          <p:nvPicPr>
            <p:cNvPr id="46088" name="Picture 8" descr="ES1-Q3-201-A-5x-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0" y="2214"/>
              <a:ext cx="2149" cy="16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5574D-029B-45E8-B70B-57FB52873946}" type="slidenum">
              <a:rPr lang="en-GB"/>
              <a:pPr/>
              <a:t>9</a:t>
            </a:fld>
            <a:endParaRPr lang="en-GB" sz="140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ES1-Q3-201  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3014" name="Picture 6" descr="ES1-Q3-201-A-5x-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1338" y="3792538"/>
            <a:ext cx="3411537" cy="2559050"/>
          </a:xfrm>
          <a:prstGeom prst="rect">
            <a:avLst/>
          </a:prstGeom>
          <a:noFill/>
        </p:spPr>
      </p:pic>
      <p:pic>
        <p:nvPicPr>
          <p:cNvPr id="43017" name="Picture 9" descr="ES1-Q3-201-A-10x-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475" y="2339975"/>
            <a:ext cx="5362575" cy="4022725"/>
          </a:xfrm>
          <a:prstGeom prst="rect">
            <a:avLst/>
          </a:prstGeom>
          <a:noFill/>
        </p:spPr>
      </p:pic>
      <p:pic>
        <p:nvPicPr>
          <p:cNvPr id="43025" name="Picture 17" descr="ES1-Q3-201-A-2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25" y="1135063"/>
            <a:ext cx="3411538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_land_bot_eng">
  <a:themeElements>
    <a:clrScheme name="Default Design 8">
      <a:dk1>
        <a:srgbClr val="003366"/>
      </a:dk1>
      <a:lt1>
        <a:srgbClr val="FFFFFF"/>
      </a:lt1>
      <a:dk2>
        <a:srgbClr val="003366"/>
      </a:dk2>
      <a:lt2>
        <a:srgbClr val="CCCCCC"/>
      </a:lt2>
      <a:accent1>
        <a:srgbClr val="FFFFFF"/>
      </a:accent1>
      <a:accent2>
        <a:srgbClr val="FF6600"/>
      </a:accent2>
      <a:accent3>
        <a:srgbClr val="FFFFFF"/>
      </a:accent3>
      <a:accent4>
        <a:srgbClr val="002A56"/>
      </a:accent4>
      <a:accent5>
        <a:srgbClr val="FFFFFF"/>
      </a:accent5>
      <a:accent6>
        <a:srgbClr val="E75C00"/>
      </a:accent6>
      <a:hlink>
        <a:srgbClr val="009999"/>
      </a:hlink>
      <a:folHlink>
        <a:srgbClr val="99339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3366"/>
        </a:dk2>
        <a:lt2>
          <a:srgbClr val="CCCCCC"/>
        </a:lt2>
        <a:accent1>
          <a:srgbClr val="FFFFFF"/>
        </a:accent1>
        <a:accent2>
          <a:srgbClr val="FF6600"/>
        </a:accent2>
        <a:accent3>
          <a:srgbClr val="FFFFFF"/>
        </a:accent3>
        <a:accent4>
          <a:srgbClr val="002A56"/>
        </a:accent4>
        <a:accent5>
          <a:srgbClr val="FFFFFF"/>
        </a:accent5>
        <a:accent6>
          <a:srgbClr val="E75C00"/>
        </a:accent6>
        <a:hlink>
          <a:srgbClr val="00999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Mat_land_bot_eng</Template>
  <TotalTime>6</TotalTime>
  <Words>274</Words>
  <Application>Microsoft Office PowerPoint</Application>
  <PresentationFormat>On-screen Show (4:3)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Times New Roman</vt:lpstr>
      <vt:lpstr>Arial</vt:lpstr>
      <vt:lpstr>Wingdings</vt:lpstr>
      <vt:lpstr>Mat_land_bot_eng</vt:lpstr>
      <vt:lpstr>Si samples 9 march 2010</vt:lpstr>
      <vt:lpstr>Si samples 9 march 2010</vt:lpstr>
      <vt:lpstr>R6-Q3-210</vt:lpstr>
      <vt:lpstr>R6-Q3-210  A</vt:lpstr>
      <vt:lpstr>R6-Q3-210  B</vt:lpstr>
      <vt:lpstr>R6-Q3-210   D</vt:lpstr>
      <vt:lpstr>ES1-Q3-201</vt:lpstr>
      <vt:lpstr>ES1-Q3-201    A</vt:lpstr>
      <vt:lpstr>ES1-Q3-201  A</vt:lpstr>
      <vt:lpstr>ES1-Q3-201    A</vt:lpstr>
      <vt:lpstr>ES1-Q3-201    C</vt:lpstr>
      <vt:lpstr>MH2-Q3-210</vt:lpstr>
      <vt:lpstr>MH2-Q3-210   B</vt:lpstr>
      <vt:lpstr>MH2-Q3-210     B2</vt:lpstr>
      <vt:lpstr>MH2-Q3-210   B2</vt:lpstr>
      <vt:lpstr>MH2-Q3-210    B2</vt:lpstr>
      <vt:lpstr>MH2-Q3-210 C</vt:lpstr>
      <vt:lpstr>Slide 18</vt:lpstr>
      <vt:lpstr>Slide 19</vt:lpstr>
      <vt:lpstr>Slide 20</vt:lpstr>
      <vt:lpstr>Slide 21</vt:lpstr>
    </vt:vector>
  </TitlesOfParts>
  <Company>SINTEF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arnekr</dc:creator>
  <cp:lastModifiedBy>arnekr</cp:lastModifiedBy>
  <cp:revision>2</cp:revision>
  <cp:lastPrinted>2001-12-20T10:37:21Z</cp:lastPrinted>
  <dcterms:created xsi:type="dcterms:W3CDTF">2010-04-22T13:20:11Z</dcterms:created>
  <dcterms:modified xsi:type="dcterms:W3CDTF">2010-04-22T13:26:57Z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2123949814</vt:i4>
  </property>
  <property fmtid="{D5CDD505-2E9C-101B-9397-08002B2CF9AE}" pid="3" name="_NewReviewCycle">
    <vt:lpwstr/>
  </property>
  <property fmtid="{D5CDD505-2E9C-101B-9397-08002B2CF9AE}" pid="4" name="_EmailSubject">
    <vt:lpwstr>Lab</vt:lpwstr>
  </property>
  <property fmtid="{D5CDD505-2E9C-101B-9397-08002B2CF9AE}" pid="5" name="_AuthorEmail">
    <vt:lpwstr>Arne.K.Royset@sintef.no</vt:lpwstr>
  </property>
  <property fmtid="{D5CDD505-2E9C-101B-9397-08002B2CF9AE}" pid="6" name="_AuthorEmailDisplayName">
    <vt:lpwstr>Arne Røyset</vt:lpwstr>
  </property>
</Properties>
</file>